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93" d="100"/>
          <a:sy n="93" d="100"/>
        </p:scale>
        <p:origin x="10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6" Type="http://schemas.openxmlformats.org/officeDocument/2006/relationships/tableStyles" Target="tableStyles.xml" /><Relationship Id="rId25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24" Type="http://schemas.openxmlformats.org/officeDocument/2006/relationships/viewProps" Target="viewProps.xml" /><Relationship Id="rId23" Type="http://schemas.openxmlformats.org/officeDocument/2006/relationships/presProps" Target="presProps.xml" 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Mapping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Monthly</a:t>
            </a:r>
            <a:r>
              <a:rPr/>
              <a:t> </a:t>
            </a:r>
            <a:r>
              <a:rPr/>
              <a:t>Report:</a:t>
            </a:r>
            <a:r>
              <a:rPr/>
              <a:t> </a:t>
            </a:r>
            <a:r>
              <a:rPr/>
              <a:t>January</a:t>
            </a:r>
            <a:r>
              <a:rPr/>
              <a:t> </a:t>
            </a:r>
            <a:r>
              <a:rPr/>
              <a:t>2020</a:t>
            </a:r>
            <a:br/>
            <a:br/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(March</a:t>
            </a:r>
            <a:r>
              <a:rPr/>
              <a:t> </a:t>
            </a:r>
            <a:r>
              <a:rPr/>
              <a:t>30,</a:t>
            </a:r>
            <a:r>
              <a:rPr/>
              <a:t> </a:t>
            </a:r>
            <a:r>
              <a:rPr/>
              <a:t>2020)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0 building permits in Fountain Park January 2020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 building permits in Fountain Park January 2020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  <p:pic>
        <p:nvPicPr>
          <p:cNvPr descr="/Users/loganbogenut/Documents/GitHub/stl-building-permits/results/2020/January/lewis/lewis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05100" y="1600200"/>
            <a:ext cx="3733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8 building permits in Fountain Park January 2020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  <p:pic>
        <p:nvPicPr>
          <p:cNvPr descr="/Users/loganbogenut/Documents/GitHub/stl-building-permits/results/2020/January/skinker/skinker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24000" y="1600200"/>
            <a:ext cx="609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2 building permits in Fountain Park January 2020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  <p:pic>
        <p:nvPicPr>
          <p:cNvPr descr="/Users/loganbogenut/Documents/GitHub/stl-building-permits/results/2020/January/vandy/vandy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600200"/>
            <a:ext cx="4800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0 building permits in Fountain Park January 2020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6 building permits in Academy in January 2020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12 building permits in Fountain Park January 2020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  <p:pic>
        <p:nvPicPr>
          <p:cNvPr descr="/Users/loganbogenut/Documents/GitHub/stl-building-permits/results/2020/January/westend/westend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38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  <p:pic>
        <p:nvPicPr>
          <p:cNvPr descr="/Users/loganbogenut/Documents/GitHub/stl-building-permits/results/2020/January/academy/ac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40 building permits in Central West End in January 2020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  <p:pic>
        <p:nvPicPr>
          <p:cNvPr descr="/Users/loganbogenut/Documents/GitHub/stl-building-permits/results/2020/January/cwe/cwe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81200" y="1600200"/>
            <a:ext cx="51943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6 building permits in DeBaliviere Place in January 2020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  <p:pic>
        <p:nvPicPr>
          <p:cNvPr descr="/Users/loganbogenut/Documents/GitHub/stl-building-permits/results/2020/January/dbplace/dbplace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79700" y="1600200"/>
            <a:ext cx="37973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</a:t>
            </a:r>
            <a:r>
              <a:rPr/>
              <a:t> </a:t>
            </a:r>
            <a:r>
              <a:rPr/>
              <a:t>East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13 building permits in Forest Park South East January 2020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</a:t>
            </a:r>
            <a:r>
              <a:rPr/>
              <a:t> </a:t>
            </a:r>
            <a:r>
              <a:rPr/>
              <a:t>East: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</a:t>
            </a:r>
            <a:r>
              <a:rPr/>
              <a:t> </a:t>
            </a:r>
            <a:r>
              <a:rPr/>
              <a:t>Type</a:t>
            </a:r>
          </a:p>
        </p:txBody>
      </p:sp>
      <p:pic>
        <p:nvPicPr>
          <p:cNvPr descr="/Users/loganbogenut/Documents/GitHub/stl-building-permits/results/2020/January/fpse/fpse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4500" y="1600200"/>
            <a:ext cx="5715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Permit Mapping</dc:title>
  <dc:creator>Washington University Medical Center</dc:creator>
  <cp:keywords/>
  <dcterms:created xsi:type="dcterms:W3CDTF">2020-03-30T21:36:23Z</dcterms:created>
  <dcterms:modified xsi:type="dcterms:W3CDTF">2020-03-30T21:36:23Z</dcterms:modified>
</cp:coreProperties>
</file>